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2" r:id="rId6"/>
    <p:sldId id="267" r:id="rId7"/>
    <p:sldId id="268" r:id="rId8"/>
    <p:sldId id="269" r:id="rId9"/>
    <p:sldId id="270" r:id="rId10"/>
  </p:sldIdLst>
  <p:sldSz cx="9144000" cy="5143500" type="screen16x9"/>
  <p:notesSz cx="6858000" cy="9144000"/>
  <p:embeddedFontLst>
    <p:embeddedFont>
      <p:font typeface="Montserrat ExtraBold" panose="020B0604020202020204" charset="0"/>
      <p:bold r:id="rId12"/>
      <p:boldItalic r:id="rId13"/>
    </p:embeddedFont>
    <p:embeddedFont>
      <p:font typeface="Montserrat ExtraLight" panose="020B060402020202020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E668C-6590-47A3-85A8-DC184C0CE7D3}">
  <a:tblStyle styleId="{669E668C-6590-47A3-85A8-DC184C0CE7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73" autoAdjust="0"/>
  </p:normalViewPr>
  <p:slideViewPr>
    <p:cSldViewPr snapToGrid="0">
      <p:cViewPr varScale="1">
        <p:scale>
          <a:sx n="109" d="100"/>
          <a:sy n="109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977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61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952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83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2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9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06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95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26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2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5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dirty="0" smtClean="0"/>
              <a:t>Severity Analysis 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M. Ishara Sampath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For the Cyber Attacks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2078181"/>
            <a:ext cx="7172100" cy="2207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dirty="0"/>
              <a:t>In an era dominated by digital transformation, the omnipresence of cyber threats has become a critical concern for organizations across the globe. As the frequency and sophistication of cyber-attacks continue to escalate, understanding the severity of these incidents becomes paramount for effective cyber security strategies. This project focuses on the development of a machine learning (ML) model for severity analysis of cyber-attacks, aiming to provide organizations with a proactive defense mechanism against the evolving landscape of digital threats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55378" y="109875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45425" y="215036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Understanding the data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35478" y="215036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Visualizations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55375" y="19436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45428" y="109875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35478" y="109875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90278" y="187421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80328" y="187421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70378" y="187421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78;p40"/>
          <p:cNvSpPr txBox="1">
            <a:spLocks/>
          </p:cNvSpPr>
          <p:nvPr/>
        </p:nvSpPr>
        <p:spPr>
          <a:xfrm>
            <a:off x="2107403" y="281974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cxnSp>
        <p:nvCxnSpPr>
          <p:cNvPr id="18" name="Google Shape;187;p40"/>
          <p:cNvCxnSpPr/>
          <p:nvPr/>
        </p:nvCxnSpPr>
        <p:spPr>
          <a:xfrm>
            <a:off x="2922909" y="354368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78;p40"/>
          <p:cNvSpPr txBox="1">
            <a:spLocks/>
          </p:cNvSpPr>
          <p:nvPr/>
        </p:nvSpPr>
        <p:spPr>
          <a:xfrm>
            <a:off x="4777528" y="281974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cxnSp>
        <p:nvCxnSpPr>
          <p:cNvPr id="20" name="Google Shape;187;p40"/>
          <p:cNvCxnSpPr/>
          <p:nvPr/>
        </p:nvCxnSpPr>
        <p:spPr>
          <a:xfrm>
            <a:off x="5638278" y="35474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179;p40"/>
          <p:cNvSpPr txBox="1">
            <a:spLocks/>
          </p:cNvSpPr>
          <p:nvPr/>
        </p:nvSpPr>
        <p:spPr>
          <a:xfrm>
            <a:off x="2107403" y="366422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2" name="Google Shape;179;p40"/>
          <p:cNvSpPr txBox="1">
            <a:spLocks/>
          </p:cNvSpPr>
          <p:nvPr/>
        </p:nvSpPr>
        <p:spPr>
          <a:xfrm>
            <a:off x="4866199" y="365689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Outcome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482525" y="282957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Dataset</a:t>
            </a:r>
            <a:endParaRPr sz="32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-849802" y="183061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2731902" y="2762115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1;p39"/>
          <p:cNvSpPr txBox="1">
            <a:spLocks/>
          </p:cNvSpPr>
          <p:nvPr/>
        </p:nvSpPr>
        <p:spPr>
          <a:xfrm>
            <a:off x="3146842" y="3262065"/>
            <a:ext cx="4767194" cy="17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 smtClean="0"/>
              <a:t>More than 40,000 latest data </a:t>
            </a:r>
            <a:r>
              <a:rPr lang="en-US" dirty="0" smtClean="0"/>
              <a:t>related to the cyber security attacks over the world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6;p43"/>
          <p:cNvSpPr txBox="1">
            <a:spLocks noGrp="1"/>
          </p:cNvSpPr>
          <p:nvPr>
            <p:ph type="title"/>
          </p:nvPr>
        </p:nvSpPr>
        <p:spPr>
          <a:xfrm>
            <a:off x="1477800" y="75369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Understanding the 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Google Shape;209;p43"/>
          <p:cNvCxnSpPr/>
          <p:nvPr/>
        </p:nvCxnSpPr>
        <p:spPr>
          <a:xfrm>
            <a:off x="4539877" y="502444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07;p43"/>
          <p:cNvSpPr txBox="1">
            <a:spLocks/>
          </p:cNvSpPr>
          <p:nvPr/>
        </p:nvSpPr>
        <p:spPr>
          <a:xfrm>
            <a:off x="-743275" y="420992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dirty="0" smtClean="0">
                <a:solidFill>
                  <a:schemeClr val="bg1"/>
                </a:solidFill>
                <a:latin typeface="Montserrat ExtraBold" panose="020B0604020202020204" charset="0"/>
              </a:rPr>
              <a:t>02</a:t>
            </a:r>
            <a:endParaRPr lang="en" sz="6000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" y="1502344"/>
            <a:ext cx="3023286" cy="337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925" y="2810971"/>
            <a:ext cx="3545824" cy="2070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6;p43"/>
          <p:cNvSpPr txBox="1">
            <a:spLocks/>
          </p:cNvSpPr>
          <p:nvPr/>
        </p:nvSpPr>
        <p:spPr>
          <a:xfrm>
            <a:off x="4851283" y="791366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200" dirty="0" smtClean="0"/>
              <a:t>Data Visualization</a:t>
            </a:r>
            <a:endParaRPr lang="en-US" sz="3200" dirty="0"/>
          </a:p>
        </p:txBody>
      </p:sp>
      <p:sp>
        <p:nvSpPr>
          <p:cNvPr id="8" name="Google Shape;207;p43"/>
          <p:cNvSpPr txBox="1">
            <a:spLocks/>
          </p:cNvSpPr>
          <p:nvPr/>
        </p:nvSpPr>
        <p:spPr>
          <a:xfrm>
            <a:off x="6444458" y="359816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dirty="0" smtClean="0">
                <a:solidFill>
                  <a:schemeClr val="bg1"/>
                </a:solidFill>
                <a:latin typeface="Montserrat ExtraBold" panose="020B0604020202020204" charset="0"/>
              </a:rPr>
              <a:t>03</a:t>
            </a:r>
            <a:endParaRPr lang="en" sz="6000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cxnSp>
        <p:nvCxnSpPr>
          <p:cNvPr id="9" name="Google Shape;209;p43"/>
          <p:cNvCxnSpPr/>
          <p:nvPr/>
        </p:nvCxnSpPr>
        <p:spPr>
          <a:xfrm>
            <a:off x="4714266" y="39026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71;p39"/>
          <p:cNvSpPr txBox="1">
            <a:spLocks/>
          </p:cNvSpPr>
          <p:nvPr/>
        </p:nvSpPr>
        <p:spPr>
          <a:xfrm>
            <a:off x="613047" y="1775292"/>
            <a:ext cx="4767194" cy="17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87" y="390266"/>
            <a:ext cx="3927926" cy="224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87" y="2919571"/>
            <a:ext cx="2985115" cy="1673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66" y="1509658"/>
            <a:ext cx="3711713" cy="15733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957" y="3202488"/>
            <a:ext cx="2242022" cy="1785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6;p43"/>
          <p:cNvSpPr txBox="1">
            <a:spLocks noGrp="1"/>
          </p:cNvSpPr>
          <p:nvPr>
            <p:ph type="title"/>
          </p:nvPr>
        </p:nvSpPr>
        <p:spPr>
          <a:xfrm>
            <a:off x="1776496" y="452536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Classification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Google Shape;207;p43"/>
          <p:cNvSpPr txBox="1">
            <a:spLocks/>
          </p:cNvSpPr>
          <p:nvPr/>
        </p:nvSpPr>
        <p:spPr>
          <a:xfrm>
            <a:off x="-763739" y="286186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dirty="0" smtClean="0">
                <a:solidFill>
                  <a:schemeClr val="bg1"/>
                </a:solidFill>
                <a:latin typeface="Montserrat ExtraBold" panose="020B0604020202020204" charset="0"/>
              </a:rPr>
              <a:t>04</a:t>
            </a:r>
            <a:endParaRPr lang="en" sz="6000" dirty="0">
              <a:solidFill>
                <a:schemeClr val="bg1"/>
              </a:solidFill>
              <a:latin typeface="Montserrat ExtraBold" panose="020B0604020202020204" charset="0"/>
            </a:endParaRPr>
          </a:p>
        </p:txBody>
      </p:sp>
      <p:cxnSp>
        <p:nvCxnSpPr>
          <p:cNvPr id="13" name="Google Shape;209;p43"/>
          <p:cNvCxnSpPr/>
          <p:nvPr/>
        </p:nvCxnSpPr>
        <p:spPr>
          <a:xfrm>
            <a:off x="4951591" y="251986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8" y="1764999"/>
            <a:ext cx="3635317" cy="2152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270" y="1764999"/>
            <a:ext cx="4423208" cy="2152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482525" y="2829572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Outcome</a:t>
            </a:r>
            <a:endParaRPr sz="32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-849802" y="183061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2731902" y="2762115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1;p39"/>
          <p:cNvSpPr txBox="1">
            <a:spLocks/>
          </p:cNvSpPr>
          <p:nvPr/>
        </p:nvSpPr>
        <p:spPr>
          <a:xfrm>
            <a:off x="2504667" y="3050102"/>
            <a:ext cx="6150721" cy="17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	This </a:t>
            </a:r>
            <a:r>
              <a:rPr lang="en-US" dirty="0"/>
              <a:t>project contributes to the ongoing efforts to fortify digital defenses against cyber threats. By developing a severity analysis model, organizations can enhance their ability to identify, assess, and respond to cyber-attacks with precision and efficiency. The insights gained from this project can inform the design of proactive cyber security measures and aid in the development of resilient digital infrastructures.</a:t>
            </a:r>
          </a:p>
        </p:txBody>
      </p:sp>
    </p:spTree>
    <p:extLst>
      <p:ext uri="{BB962C8B-B14F-4D97-AF65-F5344CB8AC3E}">
        <p14:creationId xmlns:p14="http://schemas.microsoft.com/office/powerpoint/2010/main" val="1709153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dirty="0" smtClean="0"/>
              <a:t>Thanks!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96636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138</Words>
  <Application>Microsoft Office PowerPoint</Application>
  <PresentationFormat>On-screen Show (16:9)</PresentationFormat>
  <Paragraphs>28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 ExtraBold</vt:lpstr>
      <vt:lpstr>Montserrat ExtraLight</vt:lpstr>
      <vt:lpstr>Arial</vt:lpstr>
      <vt:lpstr>Montserrat</vt:lpstr>
      <vt:lpstr>Futuristic Background by Slidesgo</vt:lpstr>
      <vt:lpstr>Severity Analysis </vt:lpstr>
      <vt:lpstr>INTRODUCTION</vt:lpstr>
      <vt:lpstr>01</vt:lpstr>
      <vt:lpstr>Dataset</vt:lpstr>
      <vt:lpstr>Understanding the data</vt:lpstr>
      <vt:lpstr>PowerPoint Presentation</vt:lpstr>
      <vt:lpstr>Classification</vt:lpstr>
      <vt:lpstr>Outcome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Severity Analysis </dc:title>
  <cp:lastModifiedBy>User</cp:lastModifiedBy>
  <cp:revision>10</cp:revision>
  <dcterms:modified xsi:type="dcterms:W3CDTF">2023-11-27T19:06:10Z</dcterms:modified>
</cp:coreProperties>
</file>